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7" r:id="rId2"/>
    <p:sldId id="260" r:id="rId3"/>
    <p:sldId id="317" r:id="rId4"/>
    <p:sldId id="258" r:id="rId5"/>
    <p:sldId id="320" r:id="rId6"/>
    <p:sldId id="321" r:id="rId7"/>
    <p:sldId id="263" r:id="rId8"/>
    <p:sldId id="327" r:id="rId9"/>
    <p:sldId id="323" r:id="rId10"/>
    <p:sldId id="328" r:id="rId11"/>
    <p:sldId id="324" r:id="rId12"/>
    <p:sldId id="329" r:id="rId13"/>
    <p:sldId id="325" r:id="rId14"/>
    <p:sldId id="330" r:id="rId15"/>
    <p:sldId id="326" r:id="rId16"/>
    <p:sldId id="322" r:id="rId17"/>
    <p:sldId id="316" r:id="rId18"/>
    <p:sldId id="306" r:id="rId19"/>
    <p:sldId id="309" r:id="rId20"/>
    <p:sldId id="312" r:id="rId21"/>
    <p:sldId id="315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OT-TsukuGo Pr5N R" panose="02020400000000000000" pitchFamily="18" charset="-128"/>
      <p:regular r:id="rId27"/>
    </p:embeddedFont>
    <p:embeddedFont>
      <p:font typeface="方正FW筑紫黑 简 B" panose="02000800000000000000" pitchFamily="2" charset="-122"/>
      <p:bold r:id="rId28"/>
    </p:embeddedFont>
    <p:embeddedFont>
      <p:font typeface="方正FW筑紫黑 简 R" panose="02000500000000000000" pitchFamily="2" charset="-122"/>
      <p:regular r:id="rId29"/>
    </p:embeddedFont>
    <p:embeddedFont>
      <p:font typeface="汉仪文黑-85W" panose="00020600040101010101" pitchFamily="18" charset="-128"/>
      <p:regular r:id="rId30"/>
    </p:embeddedFont>
    <p:embeddedFont>
      <p:font typeface="霞鹜文楷等宽" panose="02020809000000000000" pitchFamily="49" charset="-122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F1F1"/>
    <a:srgbClr val="DFB9F2"/>
    <a:srgbClr val="7F5D11"/>
    <a:srgbClr val="A27716"/>
    <a:srgbClr val="C5901B"/>
    <a:srgbClr val="E2A826"/>
    <a:srgbClr val="6E500E"/>
    <a:srgbClr val="916A13"/>
    <a:srgbClr val="B48418"/>
    <a:srgbClr val="D79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9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>
            <a:extLst>
              <a:ext uri="{FF2B5EF4-FFF2-40B4-BE49-F238E27FC236}">
                <a16:creationId xmlns:a16="http://schemas.microsoft.com/office/drawing/2014/main" id="{2D93FFF6-C41B-137E-C72C-105FF3328432}"/>
              </a:ext>
            </a:extLst>
          </p:cNvPr>
          <p:cNvSpPr txBox="1"/>
          <p:nvPr userDrawn="1"/>
        </p:nvSpPr>
        <p:spPr>
          <a:xfrm>
            <a:off x="8592000" y="6027003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本作品不得商用</a:t>
            </a:r>
            <a:endParaRPr lang="en-US" altLang="zh-CN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  <a:cs typeface="汉仪文黑-85W" panose="00020600040101010101" pitchFamily="18" charset="-128"/>
              </a:rPr>
              <a:t>No Commercial Use</a:t>
            </a:r>
          </a:p>
          <a:p>
            <a:pPr algn="r"/>
            <a:endParaRPr lang="en-US" sz="1200" dirty="0">
              <a:solidFill>
                <a:schemeClr val="tx1">
                  <a:alpha val="4000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  <a:cs typeface="汉仪文黑-85W" panose="00020600040101010101" pitchFamily="18" charset="-128"/>
            </a:endParaRPr>
          </a:p>
          <a:p>
            <a:pPr algn="r"/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©</a:t>
            </a:r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FOT-TsukuGo Pr5N R" panose="02020400000000000000" pitchFamily="18" charset="-128"/>
                <a:ea typeface="FOT-TsukuGo Pr5N R" panose="02020400000000000000" pitchFamily="18" charset="-128"/>
                <a:cs typeface="汉仪文黑-85W" panose="00020600040101010101" pitchFamily="18" charset="-128"/>
              </a:rPr>
              <a:t> 2015-2023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63421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oki/IconDesign---Sam-Toki-Mouse-Cursor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原神概念鼠标指针</a:t>
            </a:r>
            <a:endParaRPr lang="en-US" altLang="zh-CN" sz="3600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en-US" altLang="zh-CN" sz="24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Genshin Impact Conceptual Mouse Cursors for Windows</a:t>
            </a: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SAM TOKI STUDIO</a:t>
            </a:r>
          </a:p>
          <a:p>
            <a:endParaRPr lang="en-US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浏览或编辑工程文件前请先查看「版权说明」。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向下翻页即可浏览鼠标指针矢量图。若要编辑，请点击「仍要编辑」。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B" panose="02000800000000000000" pitchFamily="2" charset="-122"/>
                <a:ea typeface="方正FW筑紫黑 简 B" panose="02000800000000000000" pitchFamily="2" charset="-122"/>
                <a:cs typeface="851tegakizatsu" panose="02000600000000000000" pitchFamily="2" charset="-122"/>
              </a:rPr>
              <a:t>编辑后的</a:t>
            </a:r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鼠标指针仅允许个人使用，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不得上传至公共存储（网盘、</a:t>
            </a:r>
            <a:r>
              <a:rPr lang="en-US" altLang="zh-CN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QQ</a:t>
            </a:r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群之类），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24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以及其他在「版权说明」中已经禁止的行为。</a:t>
            </a:r>
            <a:endParaRPr lang="en-US" altLang="zh-CN" sz="24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05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03_Working_16frames/30fps/f03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C5901B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8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03_Working_16frames/30fps/f04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B48418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03_Working_16frames/30fps/f05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A27716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03_Working_16frames/30fps/f06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916A13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57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03_Working_16frames/30fps/f07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7F5D11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49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03_Working_16frames/30fps/f08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6E500E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51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04_Busy(Electro)_12frames/30fps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Electro">
            <a:extLst>
              <a:ext uri="{FF2B5EF4-FFF2-40B4-BE49-F238E27FC236}">
                <a16:creationId xmlns:a16="http://schemas.microsoft.com/office/drawing/2014/main" id="{8933B28A-C5EE-28AF-2DE6-B2AB8E9DCF75}"/>
              </a:ext>
            </a:extLst>
          </p:cNvPr>
          <p:cNvGrpSpPr/>
          <p:nvPr/>
        </p:nvGrpSpPr>
        <p:grpSpPr>
          <a:xfrm>
            <a:off x="1562400" y="899999"/>
            <a:ext cx="4074468" cy="5400001"/>
            <a:chOff x="1562400" y="899999"/>
            <a:chExt cx="4074468" cy="5400001"/>
          </a:xfrm>
        </p:grpSpPr>
        <p:pic>
          <p:nvPicPr>
            <p:cNvPr id="4" name="Electro">
              <a:extLst>
                <a:ext uri="{FF2B5EF4-FFF2-40B4-BE49-F238E27FC236}">
                  <a16:creationId xmlns:a16="http://schemas.microsoft.com/office/drawing/2014/main" id="{6BB4A762-0DA4-5E48-5554-A0A6E71F0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FB9F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180" y="899999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16" name="Electro 2">
              <a:extLst>
                <a:ext uri="{FF2B5EF4-FFF2-40B4-BE49-F238E27FC236}">
                  <a16:creationId xmlns:a16="http://schemas.microsoft.com/office/drawing/2014/main" id="{90A4B4EE-4E88-CC6B-1C24-CA8B0EA1A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FB9F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6" name="Electro 3">
              <a:extLst>
                <a:ext uri="{FF2B5EF4-FFF2-40B4-BE49-F238E27FC236}">
                  <a16:creationId xmlns:a16="http://schemas.microsoft.com/office/drawing/2014/main" id="{D7F24205-3755-9489-FFC8-FEE32A960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FB9F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7" name="Electro 4">
              <a:extLst>
                <a:ext uri="{FF2B5EF4-FFF2-40B4-BE49-F238E27FC236}">
                  <a16:creationId xmlns:a16="http://schemas.microsoft.com/office/drawing/2014/main" id="{6C810479-34DE-6482-A69F-FD7B76344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FB9F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8" name="Electro 5">
              <a:extLst>
                <a:ext uri="{FF2B5EF4-FFF2-40B4-BE49-F238E27FC236}">
                  <a16:creationId xmlns:a16="http://schemas.microsoft.com/office/drawing/2014/main" id="{0E4EB1A1-0468-D1E6-A01A-C45B9497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FB9F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2751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04_Busy(</a:t>
            </a:r>
            <a:r>
              <a:rPr lang="en-US" altLang="zh-CN" sz="3600" dirty="0" err="1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Cryo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)_6frames/30fps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Cryo">
            <a:extLst>
              <a:ext uri="{FF2B5EF4-FFF2-40B4-BE49-F238E27FC236}">
                <a16:creationId xmlns:a16="http://schemas.microsoft.com/office/drawing/2014/main" id="{A95AA68D-E497-6CFE-6ADF-2C7FDC5F540A}"/>
              </a:ext>
            </a:extLst>
          </p:cNvPr>
          <p:cNvGrpSpPr/>
          <p:nvPr/>
        </p:nvGrpSpPr>
        <p:grpSpPr>
          <a:xfrm>
            <a:off x="1562400" y="899999"/>
            <a:ext cx="4074468" cy="5400001"/>
            <a:chOff x="1562400" y="899999"/>
            <a:chExt cx="4074468" cy="5400001"/>
          </a:xfrm>
        </p:grpSpPr>
        <p:pic>
          <p:nvPicPr>
            <p:cNvPr id="4" name="Cryo">
              <a:extLst>
                <a:ext uri="{FF2B5EF4-FFF2-40B4-BE49-F238E27FC236}">
                  <a16:creationId xmlns:a16="http://schemas.microsoft.com/office/drawing/2014/main" id="{84A52D2E-29DB-BD2C-AC56-83C46149C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92F1F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180" y="899999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16" name="Cryo 2">
              <a:extLst>
                <a:ext uri="{FF2B5EF4-FFF2-40B4-BE49-F238E27FC236}">
                  <a16:creationId xmlns:a16="http://schemas.microsoft.com/office/drawing/2014/main" id="{73DC7E22-3A49-B7C7-C35A-DA83DEA0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92F1F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6" name="Cryo 3">
              <a:extLst>
                <a:ext uri="{FF2B5EF4-FFF2-40B4-BE49-F238E27FC236}">
                  <a16:creationId xmlns:a16="http://schemas.microsoft.com/office/drawing/2014/main" id="{2E780172-AFDF-34F3-BFDC-28B04551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92F1F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7" name="Cryo 4">
              <a:extLst>
                <a:ext uri="{FF2B5EF4-FFF2-40B4-BE49-F238E27FC236}">
                  <a16:creationId xmlns:a16="http://schemas.microsoft.com/office/drawing/2014/main" id="{37F40E24-A191-DB25-B148-D3335D8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92F1F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  <p:pic>
          <p:nvPicPr>
            <p:cNvPr id="28" name="Cryo 5">
              <a:extLst>
                <a:ext uri="{FF2B5EF4-FFF2-40B4-BE49-F238E27FC236}">
                  <a16:creationId xmlns:a16="http://schemas.microsoft.com/office/drawing/2014/main" id="{CFED82E8-B78E-5F05-4AD9-A2FF7ED7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92F1F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400" y="900000"/>
              <a:ext cx="4073688" cy="5400000"/>
            </a:xfrm>
            <a:prstGeom prst="rect">
              <a:avLst/>
            </a:prstGeom>
            <a:effectLst>
              <a:outerShdw blurRad="508000" algn="ctr" rotWithShape="0">
                <a:schemeClr val="tx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15212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09_NS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Arrows">
            <a:extLst>
              <a:ext uri="{FF2B5EF4-FFF2-40B4-BE49-F238E27FC236}">
                <a16:creationId xmlns:a16="http://schemas.microsoft.com/office/drawing/2014/main" id="{7FD53FD1-20EE-11D9-FB28-7B83281BE91E}"/>
              </a:ext>
            </a:extLst>
          </p:cNvPr>
          <p:cNvGrpSpPr/>
          <p:nvPr/>
        </p:nvGrpSpPr>
        <p:grpSpPr>
          <a:xfrm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0B2427-E848-8365-376D-6187AA9C1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4AE37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DCA19F26-730B-8239-7B4C-29FA5E8E8FC5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Isosceles Triangle 2">
              <a:extLst>
                <a:ext uri="{FF2B5EF4-FFF2-40B4-BE49-F238E27FC236}">
                  <a16:creationId xmlns:a16="http://schemas.microsoft.com/office/drawing/2014/main" id="{22D7C144-7FF5-89D2-E0A5-736330B2650A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996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10_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EW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Arrows">
            <a:extLst>
              <a:ext uri="{FF2B5EF4-FFF2-40B4-BE49-F238E27FC236}">
                <a16:creationId xmlns:a16="http://schemas.microsoft.com/office/drawing/2014/main" id="{9AB91B95-2D2D-9821-A085-4975DC1F9577}"/>
              </a:ext>
            </a:extLst>
          </p:cNvPr>
          <p:cNvGrpSpPr/>
          <p:nvPr/>
        </p:nvGrpSpPr>
        <p:grpSpPr>
          <a:xfrm rot="54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C1D599-83AE-8EEE-5860-7AEA927004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4AE37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2">
              <a:extLst>
                <a:ext uri="{FF2B5EF4-FFF2-40B4-BE49-F238E27FC236}">
                  <a16:creationId xmlns:a16="http://schemas.microsoft.com/office/drawing/2014/main" id="{91CB436F-5420-6239-C49E-BA46EF0ED27B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2">
              <a:extLst>
                <a:ext uri="{FF2B5EF4-FFF2-40B4-BE49-F238E27FC236}">
                  <a16:creationId xmlns:a16="http://schemas.microsoft.com/office/drawing/2014/main" id="{D7273A91-6896-AD71-2B86-BBF2ECBF9A46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825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0" y="0"/>
            <a:ext cx="108000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版权说明 </a:t>
            </a:r>
            <a:r>
              <a:rPr lang="en-US" altLang="zh-CN" sz="3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Copyright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使用本作品表示您同意以下协议。</a:t>
            </a: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开源协议：</a:t>
            </a:r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GNU GPL v3</a:t>
            </a: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知识共享协议：</a:t>
            </a:r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CC BY-NC-SA 3.0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By continuing to use, you agree to the following licenses.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Open source license: GNU GPL v3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Creative Commons: CC BY-NC-SA 3.0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本作品允许任意传播，转载请务必注明出处。</a:t>
            </a:r>
            <a:endParaRPr lang="en-US" altLang="ja-JP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若仅在电脑录屏中展示此套鼠标指针，则无需注明鼠标指针作者。</a:t>
            </a:r>
            <a:endParaRPr lang="ja-JP" altLang="en-US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仅供个人免费使用，不得商用（倒卖盈利等行为）。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You may freely distribute this piece of work. A reference is required when reposting.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Reference is not required if you are simply showing the mouse cursors in a screen recording.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For free personal use only. No commercial use.</a:t>
            </a: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© 2015-2023 SAM TOKI STUDIO</a:t>
            </a:r>
          </a:p>
          <a:p>
            <a:r>
              <a:rPr lang="en-US" altLang="zh-CN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  <a:hlinkClick r:id="rId2"/>
              </a:rPr>
              <a:t>https://github.com/SamToki/IconDesign---Sam-Toki-Mouse-Cursors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「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原神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」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是 </a:t>
            </a:r>
            <a:r>
              <a:rPr lang="en-US" altLang="ja-JP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miHoYo Inc.</a:t>
            </a:r>
            <a:r>
              <a:rPr lang="ja-JP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 </a:t>
            </a:r>
            <a:r>
              <a:rPr lang="zh-CN" altLang="en-US" sz="1600" dirty="0">
                <a:latin typeface="方正FW筑紫黑 简 R" panose="02000500000000000000" pitchFamily="2" charset="-122"/>
                <a:ea typeface="方正FW筑紫黑 简 R" panose="02000500000000000000" pitchFamily="2" charset="-122"/>
                <a:cs typeface="851tegakizatsu" panose="02000600000000000000" pitchFamily="2" charset="-122"/>
              </a:rPr>
              <a:t>的商标。</a:t>
            </a:r>
            <a:endParaRPr lang="en-US" altLang="zh-CN" sz="1600" dirty="0">
              <a:latin typeface="方正FW筑紫黑 简 R" panose="02000500000000000000" pitchFamily="2" charset="-122"/>
              <a:ea typeface="方正FW筑紫黑 简 R" panose="02000500000000000000" pitchFamily="2" charset="-122"/>
              <a:cs typeface="851tegakizatsu" panose="02000600000000000000" pitchFamily="2" charset="-122"/>
            </a:endParaRPr>
          </a:p>
          <a:p>
            <a:r>
              <a:rPr lang="en-US" altLang="zh-CN" sz="1600" dirty="0">
                <a:latin typeface="FOT-TsukuGo Pr5N R" panose="02020400000000000000" pitchFamily="18" charset="-128"/>
                <a:ea typeface="FOT-TsukuGo Pr5N R" panose="02020400000000000000" pitchFamily="18" charset="-128"/>
                <a:cs typeface="851tegakizatsu" panose="02000600000000000000" pitchFamily="2" charset="-122"/>
              </a:rPr>
              <a:t>“Genshin Impact” is a trademark of miHoYo Inc.</a:t>
            </a:r>
          </a:p>
        </p:txBody>
      </p:sp>
    </p:spTree>
    <p:extLst>
      <p:ext uri="{BB962C8B-B14F-4D97-AF65-F5344CB8AC3E}">
        <p14:creationId xmlns:p14="http://schemas.microsoft.com/office/powerpoint/2010/main" val="381002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11_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NWSE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Arrows">
            <a:extLst>
              <a:ext uri="{FF2B5EF4-FFF2-40B4-BE49-F238E27FC236}">
                <a16:creationId xmlns:a16="http://schemas.microsoft.com/office/drawing/2014/main" id="{34212C6B-FA59-253D-4465-9A9875D96B27}"/>
              </a:ext>
            </a:extLst>
          </p:cNvPr>
          <p:cNvGrpSpPr/>
          <p:nvPr/>
        </p:nvGrpSpPr>
        <p:grpSpPr>
          <a:xfrm rot="-27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90CBCF-0C93-0306-A029-6682DA3617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4AE37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2">
              <a:extLst>
                <a:ext uri="{FF2B5EF4-FFF2-40B4-BE49-F238E27FC236}">
                  <a16:creationId xmlns:a16="http://schemas.microsoft.com/office/drawing/2014/main" id="{CD3FCC9C-8BDD-D9CA-0684-93796165C98D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2">
              <a:extLst>
                <a:ext uri="{FF2B5EF4-FFF2-40B4-BE49-F238E27FC236}">
                  <a16:creationId xmlns:a16="http://schemas.microsoft.com/office/drawing/2014/main" id="{1330645F-10B1-4E0E-7B5E-16F76CF383E1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08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12_</a:t>
            </a:r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NESW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37" name="Group Grid">
            <a:extLst>
              <a:ext uri="{FF2B5EF4-FFF2-40B4-BE49-F238E27FC236}">
                <a16:creationId xmlns:a16="http://schemas.microsoft.com/office/drawing/2014/main" id="{442065E5-0799-C6AC-05E9-8DADAB6BC122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C5C5AA-9B1B-0E99-5545-02A72BC9E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278CB0-DBFB-8BB2-85A8-0FDBC9B71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6DD966-C528-0BDC-CE58-9AF1376F0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BAB044-2FFA-839B-0BE9-BC20816D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22EF2E-C769-13D8-77D7-D0631A20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C5F031-6E08-F0E0-3B94-4BF8633FC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F3C03-CE60-220C-9155-DEA97B44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FDC574-FE7F-2823-AD51-1D184E35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20F263-EE27-D4E5-7486-855C4F7C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00584F-9D9E-94D8-D41D-4AB034A3F2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C0EF9D-C09D-F117-F08B-7CF2582745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A504CD-3B95-9BE4-CCBB-4E1BA6216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6FC8B-5F06-E8D4-DF81-E219DEBCEC0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0C9D499-C56D-1674-3F7C-69F6154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C2C255-5FBB-0771-61E7-CA794C84A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392DE7-1E88-EF8C-A8D5-F73131379F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71BA49-C0DA-1391-3CCE-408BA197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3BCBA9-9A14-5EFD-267E-202E927C157F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Border">
            <a:extLst>
              <a:ext uri="{FF2B5EF4-FFF2-40B4-BE49-F238E27FC236}">
                <a16:creationId xmlns:a16="http://schemas.microsoft.com/office/drawing/2014/main" id="{8DB5CBC1-786B-D38A-CC9C-6A7CFE8D4706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42C6E68-5E8D-EA47-9038-B23A15B04BDF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557914-257B-9707-3FB6-532642455376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Arrows">
            <a:extLst>
              <a:ext uri="{FF2B5EF4-FFF2-40B4-BE49-F238E27FC236}">
                <a16:creationId xmlns:a16="http://schemas.microsoft.com/office/drawing/2014/main" id="{7FF94218-9272-2732-5F1F-76A52DDA9B00}"/>
              </a:ext>
            </a:extLst>
          </p:cNvPr>
          <p:cNvGrpSpPr/>
          <p:nvPr/>
        </p:nvGrpSpPr>
        <p:grpSpPr>
          <a:xfrm rot="2700000">
            <a:off x="2790000" y="1170000"/>
            <a:ext cx="1620000" cy="4859999"/>
            <a:chOff x="2790000" y="1170000"/>
            <a:chExt cx="1620000" cy="485999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8676683-2430-456B-3465-41B2F10FF1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9992" y="3150003"/>
              <a:ext cx="900000" cy="900000"/>
            </a:xfrm>
            <a:prstGeom prst="ellipse">
              <a:avLst/>
            </a:prstGeom>
            <a:solidFill>
              <a:srgbClr val="E4AE37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2">
              <a:extLst>
                <a:ext uri="{FF2B5EF4-FFF2-40B4-BE49-F238E27FC236}">
                  <a16:creationId xmlns:a16="http://schemas.microsoft.com/office/drawing/2014/main" id="{88C38D55-8EA4-D019-66BF-2E982DAFA2F9}"/>
                </a:ext>
              </a:extLst>
            </p:cNvPr>
            <p:cNvSpPr/>
            <p:nvPr/>
          </p:nvSpPr>
          <p:spPr>
            <a:xfrm>
              <a:off x="2790000" y="1170000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2">
              <a:extLst>
                <a:ext uri="{FF2B5EF4-FFF2-40B4-BE49-F238E27FC236}">
                  <a16:creationId xmlns:a16="http://schemas.microsoft.com/office/drawing/2014/main" id="{B751E271-0C4E-69A2-FB8B-A28C3E6A207E}"/>
                </a:ext>
              </a:extLst>
            </p:cNvPr>
            <p:cNvSpPr/>
            <p:nvPr/>
          </p:nvSpPr>
          <p:spPr>
            <a:xfrm rot="10800000">
              <a:off x="2790000" y="4409999"/>
              <a:ext cx="1620000" cy="1620000"/>
            </a:xfrm>
            <a:custGeom>
              <a:avLst/>
              <a:gdLst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  <a:gd name="connsiteX0" fmla="*/ 0 w 1620000"/>
                <a:gd name="connsiteY0" fmla="*/ 1620000 h 1620000"/>
                <a:gd name="connsiteX1" fmla="*/ 810000 w 1620000"/>
                <a:gd name="connsiteY1" fmla="*/ 0 h 1620000"/>
                <a:gd name="connsiteX2" fmla="*/ 1620000 w 1620000"/>
                <a:gd name="connsiteY2" fmla="*/ 1620000 h 1620000"/>
                <a:gd name="connsiteX3" fmla="*/ 0 w 1620000"/>
                <a:gd name="connsiteY3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000" h="1620000">
                  <a:moveTo>
                    <a:pt x="0" y="1620000"/>
                  </a:moveTo>
                  <a:cubicBezTo>
                    <a:pt x="432685" y="1326832"/>
                    <a:pt x="730733" y="635366"/>
                    <a:pt x="810000" y="0"/>
                  </a:cubicBezTo>
                  <a:cubicBezTo>
                    <a:pt x="866828" y="635367"/>
                    <a:pt x="1170486" y="1338052"/>
                    <a:pt x="1620000" y="1620000"/>
                  </a:cubicBez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905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20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ro">
            <a:extLst>
              <a:ext uri="{FF2B5EF4-FFF2-40B4-BE49-F238E27FC236}">
                <a16:creationId xmlns:a16="http://schemas.microsoft.com/office/drawing/2014/main" id="{99ED15C2-AB9A-8AF1-A9BA-01A04073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168418" cy="1800000"/>
          </a:xfrm>
          <a:prstGeom prst="rect">
            <a:avLst/>
          </a:prstGeom>
        </p:spPr>
      </p:pic>
      <p:pic>
        <p:nvPicPr>
          <p:cNvPr id="5" name="Hydro">
            <a:extLst>
              <a:ext uri="{FF2B5EF4-FFF2-40B4-BE49-F238E27FC236}">
                <a16:creationId xmlns:a16="http://schemas.microsoft.com/office/drawing/2014/main" id="{418610B3-8333-777D-0F08-0888DA210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720000"/>
            <a:ext cx="1263154" cy="1800000"/>
          </a:xfrm>
          <a:prstGeom prst="rect">
            <a:avLst/>
          </a:prstGeom>
        </p:spPr>
      </p:pic>
      <p:pic>
        <p:nvPicPr>
          <p:cNvPr id="7" name="Anemo">
            <a:extLst>
              <a:ext uri="{FF2B5EF4-FFF2-40B4-BE49-F238E27FC236}">
                <a16:creationId xmlns:a16="http://schemas.microsoft.com/office/drawing/2014/main" id="{3B73355E-8CA4-849B-B8B6-9343DB064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20000"/>
            <a:ext cx="1357896" cy="1800000"/>
          </a:xfrm>
          <a:prstGeom prst="rect">
            <a:avLst/>
          </a:prstGeom>
        </p:spPr>
      </p:pic>
      <p:pic>
        <p:nvPicPr>
          <p:cNvPr id="9" name="Electro">
            <a:extLst>
              <a:ext uri="{FF2B5EF4-FFF2-40B4-BE49-F238E27FC236}">
                <a16:creationId xmlns:a16="http://schemas.microsoft.com/office/drawing/2014/main" id="{7DB58F2D-56B0-06F7-E1A6-DAAD58498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720000"/>
            <a:ext cx="1357896" cy="1800000"/>
          </a:xfrm>
          <a:prstGeom prst="rect">
            <a:avLst/>
          </a:prstGeom>
        </p:spPr>
      </p:pic>
      <p:pic>
        <p:nvPicPr>
          <p:cNvPr id="11" name="Dendro">
            <a:extLst>
              <a:ext uri="{FF2B5EF4-FFF2-40B4-BE49-F238E27FC236}">
                <a16:creationId xmlns:a16="http://schemas.microsoft.com/office/drawing/2014/main" id="{E95233F7-B43E-A58B-6CB7-FF2830E58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720000"/>
            <a:ext cx="1421053" cy="1800000"/>
          </a:xfrm>
          <a:prstGeom prst="rect">
            <a:avLst/>
          </a:prstGeom>
        </p:spPr>
      </p:pic>
      <p:pic>
        <p:nvPicPr>
          <p:cNvPr id="14" name="Cryo">
            <a:extLst>
              <a:ext uri="{FF2B5EF4-FFF2-40B4-BE49-F238E27FC236}">
                <a16:creationId xmlns:a16="http://schemas.microsoft.com/office/drawing/2014/main" id="{062E0AFF-BACE-B16A-A6EA-0CC5E0FA5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720000"/>
            <a:ext cx="1357896" cy="1800000"/>
          </a:xfrm>
          <a:prstGeom prst="rect">
            <a:avLst/>
          </a:prstGeom>
        </p:spPr>
      </p:pic>
      <p:pic>
        <p:nvPicPr>
          <p:cNvPr id="16" name="Geo">
            <a:extLst>
              <a:ext uri="{FF2B5EF4-FFF2-40B4-BE49-F238E27FC236}">
                <a16:creationId xmlns:a16="http://schemas.microsoft.com/office/drawing/2014/main" id="{577F96A6-841E-E7D9-5603-6219D00E14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0" y="720000"/>
            <a:ext cx="1263154" cy="1800000"/>
          </a:xfrm>
          <a:prstGeom prst="rect">
            <a:avLst/>
          </a:prstGeom>
        </p:spPr>
      </p:pic>
      <p:pic>
        <p:nvPicPr>
          <p:cNvPr id="28" name="？">
            <a:extLst>
              <a:ext uri="{FF2B5EF4-FFF2-40B4-BE49-F238E27FC236}">
                <a16:creationId xmlns:a16="http://schemas.microsoft.com/office/drawing/2014/main" id="{EC39A889-A08B-28E1-894F-19814C2BF4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880000"/>
            <a:ext cx="16033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1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GenshinPointer Bg">
            <a:extLst>
              <a:ext uri="{FF2B5EF4-FFF2-40B4-BE49-F238E27FC236}">
                <a16:creationId xmlns:a16="http://schemas.microsoft.com/office/drawing/2014/main" id="{2387A10E-AD87-EA21-72C6-1DC9937B7778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E4AE37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7B3D37BF-4B1A-2959-2010-031FDB91B49F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5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01_Normal(Pyro)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yro">
            <a:extLst>
              <a:ext uri="{FF2B5EF4-FFF2-40B4-BE49-F238E27FC236}">
                <a16:creationId xmlns:a16="http://schemas.microsoft.com/office/drawing/2014/main" id="{0DA95D22-0D7A-2093-FE43-C83224DA92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2A6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027596" y="-288968"/>
            <a:ext cx="4673672" cy="72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6" name="Pyro 2">
            <a:extLst>
              <a:ext uri="{FF2B5EF4-FFF2-40B4-BE49-F238E27FC236}">
                <a16:creationId xmlns:a16="http://schemas.microsoft.com/office/drawing/2014/main" id="{5F2F84A8-B9D6-7E56-353C-9A0698CB11D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2A6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027595" y="-288967"/>
            <a:ext cx="4673672" cy="72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7" name="Pyro 3">
            <a:extLst>
              <a:ext uri="{FF2B5EF4-FFF2-40B4-BE49-F238E27FC236}">
                <a16:creationId xmlns:a16="http://schemas.microsoft.com/office/drawing/2014/main" id="{5AA0E925-57F5-C4DD-BCB9-9CEAEED19F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2A6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026000" y="-288000"/>
            <a:ext cx="4673672" cy="72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8" name="Pyro 4">
            <a:extLst>
              <a:ext uri="{FF2B5EF4-FFF2-40B4-BE49-F238E27FC236}">
                <a16:creationId xmlns:a16="http://schemas.microsoft.com/office/drawing/2014/main" id="{CD5FB7AB-87D4-6B42-8242-2F9C938C22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2A6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026000" y="-288000"/>
            <a:ext cx="4673672" cy="72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31" name="Pyro 5">
            <a:extLst>
              <a:ext uri="{FF2B5EF4-FFF2-40B4-BE49-F238E27FC236}">
                <a16:creationId xmlns:a16="http://schemas.microsoft.com/office/drawing/2014/main" id="{9DE87359-1880-2AA5-8A3A-684932EE77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2A6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026000" y="-288000"/>
            <a:ext cx="4673672" cy="72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91250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02_Help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？">
            <a:extLst>
              <a:ext uri="{FF2B5EF4-FFF2-40B4-BE49-F238E27FC236}">
                <a16:creationId xmlns:a16="http://schemas.microsoft.com/office/drawing/2014/main" id="{A588DEF4-7EC2-C308-4E4A-03E295A5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85" y="938630"/>
            <a:ext cx="4810194" cy="54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16" name="？2">
            <a:extLst>
              <a:ext uri="{FF2B5EF4-FFF2-40B4-BE49-F238E27FC236}">
                <a16:creationId xmlns:a16="http://schemas.microsoft.com/office/drawing/2014/main" id="{51AB028F-4F9F-0CC1-322A-4DCFB27DD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939600"/>
            <a:ext cx="4810194" cy="54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6" name="？3">
            <a:extLst>
              <a:ext uri="{FF2B5EF4-FFF2-40B4-BE49-F238E27FC236}">
                <a16:creationId xmlns:a16="http://schemas.microsoft.com/office/drawing/2014/main" id="{548F454D-03D2-EE57-99EE-0B9B55737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939600"/>
            <a:ext cx="4810194" cy="54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7" name="？4">
            <a:extLst>
              <a:ext uri="{FF2B5EF4-FFF2-40B4-BE49-F238E27FC236}">
                <a16:creationId xmlns:a16="http://schemas.microsoft.com/office/drawing/2014/main" id="{B5345650-EF6C-906C-3265-45ABC74F1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939600"/>
            <a:ext cx="4810194" cy="54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  <p:pic>
        <p:nvPicPr>
          <p:cNvPr id="28" name="？5">
            <a:extLst>
              <a:ext uri="{FF2B5EF4-FFF2-40B4-BE49-F238E27FC236}">
                <a16:creationId xmlns:a16="http://schemas.microsoft.com/office/drawing/2014/main" id="{30373144-BA55-A44B-7FCC-0061636AB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939600"/>
            <a:ext cx="4810194" cy="5400000"/>
          </a:xfrm>
          <a:prstGeom prst="rect">
            <a:avLst/>
          </a:prstGeom>
          <a:effectLst>
            <a:outerShdw blurRad="508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56601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03_Working_16frames/30fps/f00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E4AE37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1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03_Working_16frames/30fps/f01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E2A826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52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">
            <a:extLst>
              <a:ext uri="{FF2B5EF4-FFF2-40B4-BE49-F238E27FC236}">
                <a16:creationId xmlns:a16="http://schemas.microsoft.com/office/drawing/2014/main" id="{7825814F-FDA6-25C9-7C2E-662B9DB96EA4}"/>
              </a:ext>
            </a:extLst>
          </p:cNvPr>
          <p:cNvSpPr txBox="1"/>
          <p:nvPr/>
        </p:nvSpPr>
        <p:spPr>
          <a:xfrm>
            <a:off x="-1" y="0"/>
            <a:ext cx="10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霞鹜文楷等宽" panose="02020509000000000000" pitchFamily="49" charset="-122"/>
                <a:ea typeface="霞鹜文楷等宽" panose="02020509000000000000" pitchFamily="49" charset="-122"/>
                <a:cs typeface="851tegakizatsu" panose="02000600000000000000" pitchFamily="2" charset="-122"/>
              </a:rPr>
              <a:t>03_Working_16frames/30fps/f02</a:t>
            </a:r>
            <a:endParaRPr lang="en-US" sz="2400" dirty="0">
              <a:latin typeface="霞鹜文楷等宽" panose="02020509000000000000" pitchFamily="49" charset="-122"/>
              <a:ea typeface="霞鹜文楷等宽" panose="02020509000000000000" pitchFamily="49" charset="-122"/>
              <a:cs typeface="851tegakizatsu" panose="02000600000000000000" pitchFamily="2" charset="-122"/>
            </a:endParaRPr>
          </a:p>
        </p:txBody>
      </p:sp>
      <p:grpSp>
        <p:nvGrpSpPr>
          <p:cNvPr id="25" name="Group Grid">
            <a:extLst>
              <a:ext uri="{FF2B5EF4-FFF2-40B4-BE49-F238E27FC236}">
                <a16:creationId xmlns:a16="http://schemas.microsoft.com/office/drawing/2014/main" id="{83E5A127-1432-3F2E-CCA9-60CC46B3B99F}"/>
              </a:ext>
            </a:extLst>
          </p:cNvPr>
          <p:cNvGrpSpPr/>
          <p:nvPr/>
        </p:nvGrpSpPr>
        <p:grpSpPr>
          <a:xfrm>
            <a:off x="719992" y="719999"/>
            <a:ext cx="5760064" cy="5760008"/>
            <a:chOff x="719992" y="719999"/>
            <a:chExt cx="5760064" cy="576000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05E6E8-FB8C-AFBB-2123-A89C61F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00" y="719999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14BF5-A7D2-EE5D-D50B-CDC8A10B2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9" y="1440000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9E4CDE-733B-7D30-E1A5-51B2F0AD8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8" y="2160001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AE2B1-E2E1-28A4-3AA4-1ADAB5172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7" y="2880002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859DE4-C04C-CEE1-5E63-7A82489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6" y="3600003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44E9B9-ACDA-C64C-AAC2-A1884AF61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5" y="4320004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B6FA76-91AA-F1DE-3A44-72A990F0E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4" y="5040005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7E23C3-3027-DDE5-AB28-A7BA0CB93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3" y="5760006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F88954-493B-1997-FCE8-39E494F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92" y="6480007"/>
              <a:ext cx="5760000" cy="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254E08-4EBC-50C9-D629-3C38216F5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2" y="719999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BFD74F-AF3F-D10F-5702-41E8A12B2DD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720000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ABF73B-4929-618D-A41A-0F4272024F7D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8" y="720001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D1304-8997-B8CE-3FC7-AE3549EA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16" y="720002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43047-E22F-6FDD-5571-61DBC5FA6E6E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24" y="720003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847B01-E6B7-3FE9-6AAF-1473A5FDE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32" y="720004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77E98-4D07-002C-BFD8-A3E5D0E88E52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40" y="720005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A0C730-F5D9-9389-FF77-A21A9FDF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48" y="720006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3C1ADF-BE31-DF11-E8BF-CE8B7FF63C1A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56" y="720007"/>
              <a:ext cx="0" cy="5760000"/>
            </a:xfrm>
            <a:prstGeom prst="line">
              <a:avLst/>
            </a:prstGeom>
            <a:ln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Border">
            <a:extLst>
              <a:ext uri="{FF2B5EF4-FFF2-40B4-BE49-F238E27FC236}">
                <a16:creationId xmlns:a16="http://schemas.microsoft.com/office/drawing/2014/main" id="{00B07EB1-40A1-082F-6A8E-140C3ECCFA42}"/>
              </a:ext>
            </a:extLst>
          </p:cNvPr>
          <p:cNvGrpSpPr/>
          <p:nvPr/>
        </p:nvGrpSpPr>
        <p:grpSpPr>
          <a:xfrm>
            <a:off x="719999" y="719999"/>
            <a:ext cx="5760001" cy="5760001"/>
            <a:chOff x="719999" y="719999"/>
            <a:chExt cx="5760001" cy="57600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539B80-00CC-A5FE-2F92-D53DF7E8C9AD}"/>
                </a:ext>
              </a:extLst>
            </p:cNvPr>
            <p:cNvSpPr>
              <a:spLocks/>
            </p:cNvSpPr>
            <p:nvPr/>
          </p:nvSpPr>
          <p:spPr>
            <a:xfrm>
              <a:off x="719999" y="71999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2C1B72-CBA8-AF40-8D0C-A2C8C9E218BC}"/>
                </a:ext>
              </a:extLst>
            </p:cNvPr>
            <p:cNvSpPr>
              <a:spLocks/>
            </p:cNvSpPr>
            <p:nvPr/>
          </p:nvSpPr>
          <p:spPr>
            <a:xfrm>
              <a:off x="6300000" y="63000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enshinPointer Bg">
            <a:extLst>
              <a:ext uri="{FF2B5EF4-FFF2-40B4-BE49-F238E27FC236}">
                <a16:creationId xmlns:a16="http://schemas.microsoft.com/office/drawing/2014/main" id="{C27C348A-5AE5-6BFE-879B-C91DCF715313}"/>
              </a:ext>
            </a:extLst>
          </p:cNvPr>
          <p:cNvSpPr/>
          <p:nvPr/>
        </p:nvSpPr>
        <p:spPr>
          <a:xfrm>
            <a:off x="1441450" y="1441449"/>
            <a:ext cx="4319587" cy="4319589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4319587"/>
              <a:gd name="connsiteY0" fmla="*/ 0 h 4324350"/>
              <a:gd name="connsiteX1" fmla="*/ 1441450 w 4319587"/>
              <a:gd name="connsiteY1" fmla="*/ 3600450 h 4324350"/>
              <a:gd name="connsiteX2" fmla="*/ 4319587 w 4319587"/>
              <a:gd name="connsiteY2" fmla="*/ 4324350 h 4324350"/>
              <a:gd name="connsiteX3" fmla="*/ 3600450 w 4319587"/>
              <a:gd name="connsiteY3" fmla="*/ 1441450 h 4324350"/>
              <a:gd name="connsiteX4" fmla="*/ 0 w 4319587"/>
              <a:gd name="connsiteY4" fmla="*/ 0 h 4324350"/>
              <a:gd name="connsiteX0" fmla="*/ 0 w 4319587"/>
              <a:gd name="connsiteY0" fmla="*/ 0 h 4314825"/>
              <a:gd name="connsiteX1" fmla="*/ 1441450 w 4319587"/>
              <a:gd name="connsiteY1" fmla="*/ 3600450 h 4314825"/>
              <a:gd name="connsiteX2" fmla="*/ 4319587 w 4319587"/>
              <a:gd name="connsiteY2" fmla="*/ 4314825 h 4314825"/>
              <a:gd name="connsiteX3" fmla="*/ 3600450 w 4319587"/>
              <a:gd name="connsiteY3" fmla="*/ 1441450 h 4314825"/>
              <a:gd name="connsiteX4" fmla="*/ 0 w 4319587"/>
              <a:gd name="connsiteY4" fmla="*/ 0 h 4314825"/>
              <a:gd name="connsiteX0" fmla="*/ 0 w 4324349"/>
              <a:gd name="connsiteY0" fmla="*/ 0 h 4314825"/>
              <a:gd name="connsiteX1" fmla="*/ 1441450 w 4324349"/>
              <a:gd name="connsiteY1" fmla="*/ 3600450 h 4314825"/>
              <a:gd name="connsiteX2" fmla="*/ 4324349 w 4324349"/>
              <a:gd name="connsiteY2" fmla="*/ 4314825 h 4314825"/>
              <a:gd name="connsiteX3" fmla="*/ 3600450 w 4324349"/>
              <a:gd name="connsiteY3" fmla="*/ 1441450 h 4314825"/>
              <a:gd name="connsiteX4" fmla="*/ 0 w 4324349"/>
              <a:gd name="connsiteY4" fmla="*/ 0 h 4314825"/>
              <a:gd name="connsiteX0" fmla="*/ 0 w 4319587"/>
              <a:gd name="connsiteY0" fmla="*/ 0 h 4329113"/>
              <a:gd name="connsiteX1" fmla="*/ 1441450 w 4319587"/>
              <a:gd name="connsiteY1" fmla="*/ 3600450 h 4329113"/>
              <a:gd name="connsiteX2" fmla="*/ 4319587 w 4319587"/>
              <a:gd name="connsiteY2" fmla="*/ 4329113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24351"/>
              <a:gd name="connsiteX1" fmla="*/ 1441450 w 4319587"/>
              <a:gd name="connsiteY1" fmla="*/ 3600450 h 4324351"/>
              <a:gd name="connsiteX2" fmla="*/ 4319587 w 4319587"/>
              <a:gd name="connsiteY2" fmla="*/ 4324351 h 4324351"/>
              <a:gd name="connsiteX3" fmla="*/ 3600450 w 4319587"/>
              <a:gd name="connsiteY3" fmla="*/ 1441450 h 4324351"/>
              <a:gd name="connsiteX4" fmla="*/ 0 w 4319587"/>
              <a:gd name="connsiteY4" fmla="*/ 0 h 4324351"/>
              <a:gd name="connsiteX0" fmla="*/ 0 w 4319587"/>
              <a:gd name="connsiteY0" fmla="*/ 0 h 4319589"/>
              <a:gd name="connsiteX1" fmla="*/ 1441450 w 4319587"/>
              <a:gd name="connsiteY1" fmla="*/ 3600450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36687 w 4319587"/>
              <a:gd name="connsiteY1" fmla="*/ 4310063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29113"/>
              <a:gd name="connsiteX1" fmla="*/ 1436687 w 4319587"/>
              <a:gd name="connsiteY1" fmla="*/ 4329113 h 4329113"/>
              <a:gd name="connsiteX2" fmla="*/ 4319587 w 4319587"/>
              <a:gd name="connsiteY2" fmla="*/ 4319589 h 4329113"/>
              <a:gd name="connsiteX3" fmla="*/ 3600450 w 4319587"/>
              <a:gd name="connsiteY3" fmla="*/ 1441450 h 4329113"/>
              <a:gd name="connsiteX4" fmla="*/ 0 w 4319587"/>
              <a:gd name="connsiteY4" fmla="*/ 0 h 4329113"/>
              <a:gd name="connsiteX0" fmla="*/ 0 w 4319587"/>
              <a:gd name="connsiteY0" fmla="*/ 0 h 4319589"/>
              <a:gd name="connsiteX1" fmla="*/ 1436687 w 4319587"/>
              <a:gd name="connsiteY1" fmla="*/ 4314825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3600450 w 4319587"/>
              <a:gd name="connsiteY3" fmla="*/ 1441450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6212 h 4319589"/>
              <a:gd name="connsiteX4" fmla="*/ 0 w 4319587"/>
              <a:gd name="connsiteY4" fmla="*/ 0 h 4319589"/>
              <a:gd name="connsiteX0" fmla="*/ 0 w 4319587"/>
              <a:gd name="connsiteY0" fmla="*/ 0 h 4319589"/>
              <a:gd name="connsiteX1" fmla="*/ 1441450 w 4319587"/>
              <a:gd name="connsiteY1" fmla="*/ 4319587 h 4319589"/>
              <a:gd name="connsiteX2" fmla="*/ 4319587 w 4319587"/>
              <a:gd name="connsiteY2" fmla="*/ 4319589 h 4319589"/>
              <a:gd name="connsiteX3" fmla="*/ 4319587 w 4319587"/>
              <a:gd name="connsiteY3" fmla="*/ 1441450 h 4319589"/>
              <a:gd name="connsiteX4" fmla="*/ 0 w 4319587"/>
              <a:gd name="connsiteY4" fmla="*/ 0 h 431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87" h="4319589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cubicBezTo>
                  <a:pt x="2161117" y="3962399"/>
                  <a:pt x="3599921" y="3962401"/>
                  <a:pt x="4319587" y="4319589"/>
                </a:cubicBezTo>
                <a:cubicBezTo>
                  <a:pt x="3967162" y="3599922"/>
                  <a:pt x="3962399" y="2161117"/>
                  <a:pt x="4319587" y="1441450"/>
                </a:cubicBezTo>
                <a:cubicBezTo>
                  <a:pt x="2870200" y="1438804"/>
                  <a:pt x="1438275" y="1094845"/>
                  <a:pt x="0" y="0"/>
                </a:cubicBezTo>
                <a:close/>
              </a:path>
            </a:pathLst>
          </a:custGeom>
          <a:solidFill>
            <a:srgbClr val="D79D1D"/>
          </a:solidFill>
          <a:ln w="190500" cap="rnd">
            <a:noFill/>
            <a:round/>
          </a:ln>
          <a:effectLst>
            <a:glow rad="2540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enshinPointer Fg">
            <a:extLst>
              <a:ext uri="{FF2B5EF4-FFF2-40B4-BE49-F238E27FC236}">
                <a16:creationId xmlns:a16="http://schemas.microsoft.com/office/drawing/2014/main" id="{198B7822-ABF3-8FB3-6EF5-A0B8E3185F1D}"/>
              </a:ext>
            </a:extLst>
          </p:cNvPr>
          <p:cNvSpPr/>
          <p:nvPr/>
        </p:nvSpPr>
        <p:spPr>
          <a:xfrm>
            <a:off x="1439592" y="1440000"/>
            <a:ext cx="4324350" cy="4319587"/>
          </a:xfrm>
          <a:custGeom>
            <a:avLst/>
            <a:gdLst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3600450 w 3600450"/>
              <a:gd name="connsiteY2" fmla="*/ 3600450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42788 w 3600450"/>
              <a:gd name="connsiteY2" fmla="*/ 2158925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546 w 3600450"/>
              <a:gd name="connsiteY2" fmla="*/ 2153546 h 3600450"/>
              <a:gd name="connsiteX3" fmla="*/ 3600450 w 3600450"/>
              <a:gd name="connsiteY3" fmla="*/ 1441450 h 3600450"/>
              <a:gd name="connsiteX4" fmla="*/ 0 w 3600450"/>
              <a:gd name="connsiteY4" fmla="*/ 0 h 3600450"/>
              <a:gd name="connsiteX0" fmla="*/ 0 w 3726175"/>
              <a:gd name="connsiteY0" fmla="*/ 0 h 3600450"/>
              <a:gd name="connsiteX1" fmla="*/ 1441450 w 3726175"/>
              <a:gd name="connsiteY1" fmla="*/ 3600450 h 3600450"/>
              <a:gd name="connsiteX2" fmla="*/ 2153546 w 3726175"/>
              <a:gd name="connsiteY2" fmla="*/ 2153546 h 3600450"/>
              <a:gd name="connsiteX3" fmla="*/ 2836574 w 3726175"/>
              <a:gd name="connsiteY3" fmla="*/ 2072372 h 3600450"/>
              <a:gd name="connsiteX4" fmla="*/ 3600450 w 3726175"/>
              <a:gd name="connsiteY4" fmla="*/ 1441450 h 3600450"/>
              <a:gd name="connsiteX5" fmla="*/ 0 w 3726175"/>
              <a:gd name="connsiteY5" fmla="*/ 0 h 3600450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3546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58925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6175"/>
              <a:gd name="connsiteY0" fmla="*/ 0 h 3735579"/>
              <a:gd name="connsiteX1" fmla="*/ 1441450 w 3726175"/>
              <a:gd name="connsiteY1" fmla="*/ 3600450 h 3735579"/>
              <a:gd name="connsiteX2" fmla="*/ 2051265 w 3726175"/>
              <a:gd name="connsiteY2" fmla="*/ 2895332 h 3735579"/>
              <a:gd name="connsiteX3" fmla="*/ 2164304 w 3726175"/>
              <a:gd name="connsiteY3" fmla="*/ 2153546 h 3735579"/>
              <a:gd name="connsiteX4" fmla="*/ 2836574 w 3726175"/>
              <a:gd name="connsiteY4" fmla="*/ 2072372 h 3735579"/>
              <a:gd name="connsiteX5" fmla="*/ 3600450 w 3726175"/>
              <a:gd name="connsiteY5" fmla="*/ 1441450 h 3735579"/>
              <a:gd name="connsiteX6" fmla="*/ 0 w 3726175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47675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29751"/>
              <a:gd name="connsiteY0" fmla="*/ 0 h 3735579"/>
              <a:gd name="connsiteX1" fmla="*/ 1441450 w 3729751"/>
              <a:gd name="connsiteY1" fmla="*/ 3600450 h 3735579"/>
              <a:gd name="connsiteX2" fmla="*/ 2051265 w 3729751"/>
              <a:gd name="connsiteY2" fmla="*/ 2895332 h 3735579"/>
              <a:gd name="connsiteX3" fmla="*/ 2164304 w 3729751"/>
              <a:gd name="connsiteY3" fmla="*/ 2153546 h 3735579"/>
              <a:gd name="connsiteX4" fmla="*/ 2874226 w 3729751"/>
              <a:gd name="connsiteY4" fmla="*/ 2153054 h 3735579"/>
              <a:gd name="connsiteX5" fmla="*/ 3600450 w 3729751"/>
              <a:gd name="connsiteY5" fmla="*/ 1441450 h 3735579"/>
              <a:gd name="connsiteX6" fmla="*/ 0 w 3729751"/>
              <a:gd name="connsiteY6" fmla="*/ 0 h 3735579"/>
              <a:gd name="connsiteX0" fmla="*/ 0 w 3731345"/>
              <a:gd name="connsiteY0" fmla="*/ 0 h 3735579"/>
              <a:gd name="connsiteX1" fmla="*/ 1441450 w 3731345"/>
              <a:gd name="connsiteY1" fmla="*/ 3600450 h 3735579"/>
              <a:gd name="connsiteX2" fmla="*/ 2051265 w 3731345"/>
              <a:gd name="connsiteY2" fmla="*/ 2895332 h 3735579"/>
              <a:gd name="connsiteX3" fmla="*/ 2164304 w 3731345"/>
              <a:gd name="connsiteY3" fmla="*/ 2153546 h 3735579"/>
              <a:gd name="connsiteX4" fmla="*/ 2890363 w 3731345"/>
              <a:gd name="connsiteY4" fmla="*/ 2153054 h 3735579"/>
              <a:gd name="connsiteX5" fmla="*/ 3600450 w 3731345"/>
              <a:gd name="connsiteY5" fmla="*/ 1441450 h 3735579"/>
              <a:gd name="connsiteX6" fmla="*/ 0 w 3731345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8433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30278"/>
              <a:gd name="connsiteY0" fmla="*/ 0 h 3735579"/>
              <a:gd name="connsiteX1" fmla="*/ 1441450 w 3730278"/>
              <a:gd name="connsiteY1" fmla="*/ 3600450 h 3735579"/>
              <a:gd name="connsiteX2" fmla="*/ 2051265 w 3730278"/>
              <a:gd name="connsiteY2" fmla="*/ 2895332 h 3735579"/>
              <a:gd name="connsiteX3" fmla="*/ 2164304 w 3730278"/>
              <a:gd name="connsiteY3" fmla="*/ 2153546 h 3735579"/>
              <a:gd name="connsiteX4" fmla="*/ 2879605 w 3730278"/>
              <a:gd name="connsiteY4" fmla="*/ 2153054 h 3735579"/>
              <a:gd name="connsiteX5" fmla="*/ 3600450 w 3730278"/>
              <a:gd name="connsiteY5" fmla="*/ 1441450 h 3735579"/>
              <a:gd name="connsiteX6" fmla="*/ 0 w 3730278"/>
              <a:gd name="connsiteY6" fmla="*/ 0 h 3735579"/>
              <a:gd name="connsiteX0" fmla="*/ 0 w 3743615"/>
              <a:gd name="connsiteY0" fmla="*/ 0 h 3735579"/>
              <a:gd name="connsiteX1" fmla="*/ 1441450 w 3743615"/>
              <a:gd name="connsiteY1" fmla="*/ 3600450 h 3735579"/>
              <a:gd name="connsiteX2" fmla="*/ 2051265 w 3743615"/>
              <a:gd name="connsiteY2" fmla="*/ 2895332 h 3735579"/>
              <a:gd name="connsiteX3" fmla="*/ 2164304 w 3743615"/>
              <a:gd name="connsiteY3" fmla="*/ 2153546 h 3735579"/>
              <a:gd name="connsiteX4" fmla="*/ 2879605 w 3743615"/>
              <a:gd name="connsiteY4" fmla="*/ 2153054 h 3735579"/>
              <a:gd name="connsiteX5" fmla="*/ 3600450 w 3743615"/>
              <a:gd name="connsiteY5" fmla="*/ 1441450 h 3735579"/>
              <a:gd name="connsiteX6" fmla="*/ 0 w 3743615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79605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5579"/>
              <a:gd name="connsiteX1" fmla="*/ 1441450 w 3600450"/>
              <a:gd name="connsiteY1" fmla="*/ 3600450 h 3735579"/>
              <a:gd name="connsiteX2" fmla="*/ 2051265 w 3600450"/>
              <a:gd name="connsiteY2" fmla="*/ 2895332 h 3735579"/>
              <a:gd name="connsiteX3" fmla="*/ 2164304 w 3600450"/>
              <a:gd name="connsiteY3" fmla="*/ 2153546 h 3735579"/>
              <a:gd name="connsiteX4" fmla="*/ 2890363 w 3600450"/>
              <a:gd name="connsiteY4" fmla="*/ 2153054 h 3735579"/>
              <a:gd name="connsiteX5" fmla="*/ 3600450 w 3600450"/>
              <a:gd name="connsiteY5" fmla="*/ 1441450 h 3735579"/>
              <a:gd name="connsiteX6" fmla="*/ 0 w 3600450"/>
              <a:gd name="connsiteY6" fmla="*/ 0 h 3735579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64304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32883"/>
              <a:gd name="connsiteX1" fmla="*/ 1441450 w 3600450"/>
              <a:gd name="connsiteY1" fmla="*/ 3600450 h 3732883"/>
              <a:gd name="connsiteX2" fmla="*/ 2153463 w 3600450"/>
              <a:gd name="connsiteY2" fmla="*/ 2868438 h 3732883"/>
              <a:gd name="connsiteX3" fmla="*/ 2153546 w 3600450"/>
              <a:gd name="connsiteY3" fmla="*/ 2153546 h 3732883"/>
              <a:gd name="connsiteX4" fmla="*/ 2890363 w 3600450"/>
              <a:gd name="connsiteY4" fmla="*/ 2153054 h 3732883"/>
              <a:gd name="connsiteX5" fmla="*/ 3600450 w 3600450"/>
              <a:gd name="connsiteY5" fmla="*/ 1441450 h 3732883"/>
              <a:gd name="connsiteX6" fmla="*/ 0 w 3600450"/>
              <a:gd name="connsiteY6" fmla="*/ 0 h 3732883"/>
              <a:gd name="connsiteX0" fmla="*/ 0 w 3600450"/>
              <a:gd name="connsiteY0" fmla="*/ 0 h 3742563"/>
              <a:gd name="connsiteX1" fmla="*/ 1441450 w 3600450"/>
              <a:gd name="connsiteY1" fmla="*/ 3600450 h 3742563"/>
              <a:gd name="connsiteX2" fmla="*/ 2153463 w 3600450"/>
              <a:gd name="connsiteY2" fmla="*/ 2868438 h 3742563"/>
              <a:gd name="connsiteX3" fmla="*/ 2153546 w 3600450"/>
              <a:gd name="connsiteY3" fmla="*/ 2153546 h 3742563"/>
              <a:gd name="connsiteX4" fmla="*/ 2890363 w 3600450"/>
              <a:gd name="connsiteY4" fmla="*/ 2153054 h 3742563"/>
              <a:gd name="connsiteX5" fmla="*/ 3600450 w 3600450"/>
              <a:gd name="connsiteY5" fmla="*/ 1441450 h 3742563"/>
              <a:gd name="connsiteX6" fmla="*/ 0 w 3600450"/>
              <a:gd name="connsiteY6" fmla="*/ 0 h 3742563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3600450"/>
              <a:gd name="connsiteX1" fmla="*/ 1441450 w 3600450"/>
              <a:gd name="connsiteY1" fmla="*/ 3600450 h 3600450"/>
              <a:gd name="connsiteX2" fmla="*/ 2153463 w 3600450"/>
              <a:gd name="connsiteY2" fmla="*/ 2868438 h 3600450"/>
              <a:gd name="connsiteX3" fmla="*/ 2153546 w 3600450"/>
              <a:gd name="connsiteY3" fmla="*/ 2153546 h 3600450"/>
              <a:gd name="connsiteX4" fmla="*/ 2890363 w 3600450"/>
              <a:gd name="connsiteY4" fmla="*/ 2153054 h 3600450"/>
              <a:gd name="connsiteX5" fmla="*/ 3600450 w 3600450"/>
              <a:gd name="connsiteY5" fmla="*/ 1441450 h 3600450"/>
              <a:gd name="connsiteX6" fmla="*/ 0 w 3600450"/>
              <a:gd name="connsiteY6" fmla="*/ 0 h 3600450"/>
              <a:gd name="connsiteX0" fmla="*/ 0 w 3600450"/>
              <a:gd name="connsiteY0" fmla="*/ 0 h 4314825"/>
              <a:gd name="connsiteX1" fmla="*/ 1450975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38637"/>
              <a:gd name="connsiteX1" fmla="*/ 1441450 w 3600450"/>
              <a:gd name="connsiteY1" fmla="*/ 4338637 h 4338637"/>
              <a:gd name="connsiteX2" fmla="*/ 2153463 w 3600450"/>
              <a:gd name="connsiteY2" fmla="*/ 2868438 h 4338637"/>
              <a:gd name="connsiteX3" fmla="*/ 2153546 w 3600450"/>
              <a:gd name="connsiteY3" fmla="*/ 2153546 h 4338637"/>
              <a:gd name="connsiteX4" fmla="*/ 2890363 w 3600450"/>
              <a:gd name="connsiteY4" fmla="*/ 2153054 h 4338637"/>
              <a:gd name="connsiteX5" fmla="*/ 3600450 w 3600450"/>
              <a:gd name="connsiteY5" fmla="*/ 1441450 h 4338637"/>
              <a:gd name="connsiteX6" fmla="*/ 0 w 3600450"/>
              <a:gd name="connsiteY6" fmla="*/ 0 h 4338637"/>
              <a:gd name="connsiteX0" fmla="*/ 0 w 3600450"/>
              <a:gd name="connsiteY0" fmla="*/ 0 h 4310062"/>
              <a:gd name="connsiteX1" fmla="*/ 1441450 w 3600450"/>
              <a:gd name="connsiteY1" fmla="*/ 4310062 h 4310062"/>
              <a:gd name="connsiteX2" fmla="*/ 2153463 w 3600450"/>
              <a:gd name="connsiteY2" fmla="*/ 2868438 h 4310062"/>
              <a:gd name="connsiteX3" fmla="*/ 2153546 w 3600450"/>
              <a:gd name="connsiteY3" fmla="*/ 2153546 h 4310062"/>
              <a:gd name="connsiteX4" fmla="*/ 2890363 w 3600450"/>
              <a:gd name="connsiteY4" fmla="*/ 2153054 h 4310062"/>
              <a:gd name="connsiteX5" fmla="*/ 3600450 w 3600450"/>
              <a:gd name="connsiteY5" fmla="*/ 1441450 h 4310062"/>
              <a:gd name="connsiteX6" fmla="*/ 0 w 3600450"/>
              <a:gd name="connsiteY6" fmla="*/ 0 h 4310062"/>
              <a:gd name="connsiteX0" fmla="*/ 0 w 3600450"/>
              <a:gd name="connsiteY0" fmla="*/ 0 h 4314825"/>
              <a:gd name="connsiteX1" fmla="*/ 1441450 w 3600450"/>
              <a:gd name="connsiteY1" fmla="*/ 4314825 h 4314825"/>
              <a:gd name="connsiteX2" fmla="*/ 2153463 w 3600450"/>
              <a:gd name="connsiteY2" fmla="*/ 2868438 h 4314825"/>
              <a:gd name="connsiteX3" fmla="*/ 2153546 w 3600450"/>
              <a:gd name="connsiteY3" fmla="*/ 2153546 h 4314825"/>
              <a:gd name="connsiteX4" fmla="*/ 2890363 w 3600450"/>
              <a:gd name="connsiteY4" fmla="*/ 2153054 h 4314825"/>
              <a:gd name="connsiteX5" fmla="*/ 3600450 w 3600450"/>
              <a:gd name="connsiteY5" fmla="*/ 1441450 h 4314825"/>
              <a:gd name="connsiteX6" fmla="*/ 0 w 3600450"/>
              <a:gd name="connsiteY6" fmla="*/ 0 h 4314825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3600450"/>
              <a:gd name="connsiteY0" fmla="*/ 0 h 4319587"/>
              <a:gd name="connsiteX1" fmla="*/ 1441450 w 3600450"/>
              <a:gd name="connsiteY1" fmla="*/ 4319587 h 4319587"/>
              <a:gd name="connsiteX2" fmla="*/ 2153463 w 3600450"/>
              <a:gd name="connsiteY2" fmla="*/ 2868438 h 4319587"/>
              <a:gd name="connsiteX3" fmla="*/ 2153546 w 3600450"/>
              <a:gd name="connsiteY3" fmla="*/ 2153546 h 4319587"/>
              <a:gd name="connsiteX4" fmla="*/ 2890363 w 3600450"/>
              <a:gd name="connsiteY4" fmla="*/ 2153054 h 4319587"/>
              <a:gd name="connsiteX5" fmla="*/ 3600450 w 3600450"/>
              <a:gd name="connsiteY5" fmla="*/ 1441450 h 4319587"/>
              <a:gd name="connsiteX6" fmla="*/ 0 w 3600450"/>
              <a:gd name="connsiteY6" fmla="*/ 0 h 4319587"/>
              <a:gd name="connsiteX0" fmla="*/ 0 w 4314825"/>
              <a:gd name="connsiteY0" fmla="*/ 0 h 4319587"/>
              <a:gd name="connsiteX1" fmla="*/ 1441450 w 4314825"/>
              <a:gd name="connsiteY1" fmla="*/ 4319587 h 4319587"/>
              <a:gd name="connsiteX2" fmla="*/ 2153463 w 4314825"/>
              <a:gd name="connsiteY2" fmla="*/ 2868438 h 4319587"/>
              <a:gd name="connsiteX3" fmla="*/ 2153546 w 4314825"/>
              <a:gd name="connsiteY3" fmla="*/ 2153546 h 4319587"/>
              <a:gd name="connsiteX4" fmla="*/ 2890363 w 4314825"/>
              <a:gd name="connsiteY4" fmla="*/ 2153054 h 4319587"/>
              <a:gd name="connsiteX5" fmla="*/ 4314825 w 4314825"/>
              <a:gd name="connsiteY5" fmla="*/ 1450975 h 4319587"/>
              <a:gd name="connsiteX6" fmla="*/ 0 w 4314825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6212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153463 w 4324350"/>
              <a:gd name="connsiteY2" fmla="*/ 2868438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153546 w 4324350"/>
              <a:gd name="connsiteY3" fmla="*/ 2153546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2890363 w 4324350"/>
              <a:gd name="connsiteY4" fmla="*/ 21530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525021 w 4324350"/>
              <a:gd name="connsiteY3" fmla="*/ 2510734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524938 w 4324350"/>
              <a:gd name="connsiteY2" fmla="*/ 3220863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91588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238025 w 4324350"/>
              <a:gd name="connsiteY4" fmla="*/ 251024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386909 w 4324350"/>
              <a:gd name="connsiteY3" fmla="*/ 2382147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386826 w 4324350"/>
              <a:gd name="connsiteY2" fmla="*/ 336373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7088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87563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371375 w 4324350"/>
              <a:gd name="connsiteY4" fmla="*/ 2381654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237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901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520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8567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14250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9487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504725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  <a:gd name="connsiteX0" fmla="*/ 0 w 4324350"/>
              <a:gd name="connsiteY0" fmla="*/ 0 h 4319587"/>
              <a:gd name="connsiteX1" fmla="*/ 1441450 w 4324350"/>
              <a:gd name="connsiteY1" fmla="*/ 4319587 h 4319587"/>
              <a:gd name="connsiteX2" fmla="*/ 2267763 w 4324350"/>
              <a:gd name="connsiteY2" fmla="*/ 3492325 h 4319587"/>
              <a:gd name="connsiteX3" fmla="*/ 2267846 w 4324350"/>
              <a:gd name="connsiteY3" fmla="*/ 2263084 h 4319587"/>
              <a:gd name="connsiteX4" fmla="*/ 3499962 w 4324350"/>
              <a:gd name="connsiteY4" fmla="*/ 2262591 h 4319587"/>
              <a:gd name="connsiteX5" fmla="*/ 4324350 w 4324350"/>
              <a:gd name="connsiteY5" fmla="*/ 1441449 h 4319587"/>
              <a:gd name="connsiteX6" fmla="*/ 0 w 4324350"/>
              <a:gd name="connsiteY6" fmla="*/ 0 h 43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50" h="4319587">
                <a:moveTo>
                  <a:pt x="0" y="0"/>
                </a:moveTo>
                <a:cubicBezTo>
                  <a:pt x="1098020" y="1441451"/>
                  <a:pt x="1443567" y="2881312"/>
                  <a:pt x="1441450" y="4319587"/>
                </a:cubicBezTo>
                <a:lnTo>
                  <a:pt x="2267763" y="3492325"/>
                </a:lnTo>
                <a:cubicBezTo>
                  <a:pt x="2268112" y="3229659"/>
                  <a:pt x="2271432" y="2610018"/>
                  <a:pt x="2267846" y="2263084"/>
                </a:cubicBezTo>
                <a:lnTo>
                  <a:pt x="3499962" y="2262591"/>
                </a:lnTo>
                <a:lnTo>
                  <a:pt x="4324350" y="1441449"/>
                </a:lnTo>
                <a:cubicBezTo>
                  <a:pt x="2874963" y="1438803"/>
                  <a:pt x="1438275" y="10948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0" cap="rnd">
            <a:noFill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Office PowerPoint</Application>
  <PresentationFormat>Widescreen</PresentationFormat>
  <Paragraphs>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方正FW筑紫黑 简 R</vt:lpstr>
      <vt:lpstr>方正FW筑紫黑 简 B</vt:lpstr>
      <vt:lpstr>汉仪文黑-85W</vt:lpstr>
      <vt:lpstr>FOT-TsukuGo Pr5N R</vt:lpstr>
      <vt:lpstr>霞鹜文楷等宽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2022-11-06T03:00:58Z</dcterms:created>
  <dcterms:modified xsi:type="dcterms:W3CDTF">2023-08-13T03:00:39Z</dcterms:modified>
</cp:coreProperties>
</file>